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8" r:id="rId5"/>
    <p:sldId id="257" r:id="rId6"/>
    <p:sldId id="259" r:id="rId7"/>
    <p:sldId id="260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A7CCDE-D2C8-4F52-94E9-F1D49F5D340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2658D-2B2F-4EE2-A56B-954A320E137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Misplaced and Dangling </a:t>
            </a:r>
            <a:r>
              <a:rPr lang="en-US" dirty="0" err="1" smtClean="0"/>
              <a:t>Modfiers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sure to add this entry to your Table of Contents in your Writer’s Notebooks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modifier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modifier is a word or group of words that describes the meaning of another word or phrase.</a:t>
            </a:r>
          </a:p>
          <a:p>
            <a:r>
              <a:rPr lang="en-US" dirty="0" smtClean="0"/>
              <a:t>Modifiers can be a word, phrase, or clause: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silver</a:t>
            </a:r>
            <a:r>
              <a:rPr lang="en-US" dirty="0" smtClean="0"/>
              <a:t> fish (word)</a:t>
            </a:r>
          </a:p>
          <a:p>
            <a:pPr lvl="1"/>
            <a:r>
              <a:rPr lang="en-US" dirty="0" smtClean="0"/>
              <a:t>The fish </a:t>
            </a:r>
            <a:r>
              <a:rPr lang="en-US" b="1" dirty="0" smtClean="0">
                <a:solidFill>
                  <a:srgbClr val="FF0000"/>
                </a:solidFill>
              </a:rPr>
              <a:t>in the pond </a:t>
            </a:r>
            <a:r>
              <a:rPr lang="en-US" dirty="0" smtClean="0"/>
              <a:t>(phrase)</a:t>
            </a:r>
          </a:p>
          <a:p>
            <a:pPr lvl="1"/>
            <a:r>
              <a:rPr lang="en-US" dirty="0" smtClean="0"/>
              <a:t>The fist </a:t>
            </a:r>
            <a:r>
              <a:rPr lang="en-US" b="1" dirty="0" smtClean="0">
                <a:solidFill>
                  <a:srgbClr val="FF0000"/>
                </a:solidFill>
              </a:rPr>
              <a:t>that he caught </a:t>
            </a:r>
            <a:r>
              <a:rPr lang="en-US" dirty="0" smtClean="0"/>
              <a:t>(clause)</a:t>
            </a:r>
          </a:p>
          <a:p>
            <a:pPr marL="0" indent="0">
              <a:buNone/>
            </a:pPr>
            <a:r>
              <a:rPr lang="en-US" dirty="0" smtClean="0"/>
              <a:t>Identify the  modifiers in the sentence below.</a:t>
            </a:r>
          </a:p>
          <a:p>
            <a:pPr marL="0" indent="0">
              <a:buNone/>
            </a:pPr>
            <a:r>
              <a:rPr lang="en-US" sz="3900" b="1" dirty="0" smtClean="0">
                <a:latin typeface="Amienne" panose="04000508060000020003" pitchFamily="82" charset="0"/>
              </a:rPr>
              <a:t>The little boy standing near the concession stand reminds me of my brother.</a:t>
            </a:r>
            <a:endParaRPr lang="en-US" sz="3900" b="1" dirty="0">
              <a:latin typeface="Amienne" panose="0400050806000002000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misplaced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misplaced modifier is a word or group of words that are not in the right place in a sentence.  They can describe the wrong word in a sentence or change the intended meaning.</a:t>
            </a:r>
          </a:p>
          <a:p>
            <a:r>
              <a:rPr lang="en-US" dirty="0" smtClean="0"/>
              <a:t>Examples: of Misplaced Modifiers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Covered in mud</a:t>
            </a:r>
            <a:r>
              <a:rPr lang="en-US" dirty="0" smtClean="0"/>
              <a:t>, Mark wiped off the trembling puppy.</a:t>
            </a: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Correct: Mark wiped off the trembling puppy covered in mud.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Smelling sour</a:t>
            </a:r>
            <a:r>
              <a:rPr lang="en-US" dirty="0" smtClean="0"/>
              <a:t>, Tamara poured out the milk. </a:t>
            </a: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Correct: Tamara poured out the sour smelling milk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269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dangling modifier?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Dangling modifiers occur when a modifier  describes a word or phrase that does not appear in the sentence. </a:t>
            </a:r>
          </a:p>
          <a:p>
            <a:r>
              <a:rPr lang="en-US" dirty="0" smtClean="0"/>
              <a:t>Examples of Dangling modifiers:</a:t>
            </a:r>
          </a:p>
          <a:p>
            <a:pPr marL="393192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Falling asleep</a:t>
            </a:r>
            <a:r>
              <a:rPr lang="en-US" dirty="0" smtClean="0"/>
              <a:t>, the car steered into the bushes.</a:t>
            </a:r>
          </a:p>
          <a:p>
            <a:pPr marL="393192" lvl="1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Correct: Falling asleep, Trisha steered the car in to the bushes.</a:t>
            </a:r>
          </a:p>
          <a:p>
            <a:pPr marL="393192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After running the marathon</a:t>
            </a:r>
            <a:r>
              <a:rPr lang="en-US" dirty="0" smtClean="0"/>
              <a:t>, exhaustion overcame me.</a:t>
            </a:r>
          </a:p>
          <a:p>
            <a:pPr marL="393192" lvl="1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Correct: After running the  marathon, I was overcome by exhaustion.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2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Correct each of the following sentences with a misplaced modifier.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The woman was feeding the cat in the blue pumps.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Beating his chest, Stewart watched the gorilla go berserk.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Correct each the dangling modifier in each sentence.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After visiting the processing plant, meat will never taste the same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The fundraiser was </a:t>
            </a:r>
            <a:r>
              <a:rPr lang="en-US" sz="3200" b="1" dirty="0" err="1" smtClean="0"/>
              <a:t>succesful</a:t>
            </a:r>
            <a:r>
              <a:rPr lang="en-US" sz="3200" b="1" dirty="0" smtClean="0"/>
              <a:t> having run 100 laps for $10, 000.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385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1424</TotalTime>
  <Words>334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Misplaced and Dangling Modfiers</vt:lpstr>
      <vt:lpstr>PowerPoint Presentation</vt:lpstr>
      <vt:lpstr>PowerPoint Presentation</vt:lpstr>
      <vt:lpstr>What is a modifier</vt:lpstr>
      <vt:lpstr>What are misplaced modifiers</vt:lpstr>
      <vt:lpstr>What is a dangling modifier?</vt:lpstr>
      <vt:lpstr>Guided Practice</vt:lpstr>
      <vt:lpstr>Guided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Misplaced and Dangling Modfiers</dc:title>
  <dc:creator>Erika Tucker</dc:creator>
  <cp:lastModifiedBy>Erika Tucker</cp:lastModifiedBy>
  <cp:revision>8</cp:revision>
  <cp:lastPrinted>2014-03-05T15:37:00Z</cp:lastPrinted>
  <dcterms:created xsi:type="dcterms:W3CDTF">2014-03-05T15:04:29Z</dcterms:created>
  <dcterms:modified xsi:type="dcterms:W3CDTF">2014-03-06T14:49:08Z</dcterms:modified>
</cp:coreProperties>
</file>